
<file path=[Content_Types].xml><?xml version="1.0" encoding="utf-8"?>
<Types xmlns="http://schemas.openxmlformats.org/package/2006/content-types">
  <Default Extension="bin" ContentType="application/vnd.ms-office.activeX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activeX/activeX1.xml" ContentType="application/vnd.ms-office.activeX+xml"/>
  <Override PartName="/ppt/activeX/activeX2.xml" ContentType="application/vnd.ms-office.activeX+xml"/>
  <Override PartName="/ppt/activeX/activeX3.xml" ContentType="application/vnd.ms-office.activeX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29" autoAdjust="0"/>
    <p:restoredTop sz="94660"/>
  </p:normalViewPr>
  <p:slideViewPr>
    <p:cSldViewPr snapToGrid="0">
      <p:cViewPr varScale="1">
        <p:scale>
          <a:sx n="72" d="100"/>
          <a:sy n="72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activeX/_rels/activeX1.xml.rels><?xml version="1.0" encoding="UTF-8" standalone="yes"?>
<Relationships xmlns="http://schemas.openxmlformats.org/package/2006/relationships"><Relationship Id="rId1" Type="http://schemas.microsoft.com/office/2006/relationships/activeXControlBinary" Target="activeX1.bin"/></Relationships>
</file>

<file path=ppt/activeX/_rels/activeX2.xml.rels><?xml version="1.0" encoding="UTF-8" standalone="yes"?>
<Relationships xmlns="http://schemas.openxmlformats.org/package/2006/relationships"><Relationship Id="rId1" Type="http://schemas.microsoft.com/office/2006/relationships/activeXControlBinary" Target="activeX2.bin"/></Relationships>
</file>

<file path=ppt/activeX/_rels/activeX3.xml.rels><?xml version="1.0" encoding="UTF-8" standalone="yes"?>
<Relationships xmlns="http://schemas.openxmlformats.org/package/2006/relationships"><Relationship Id="rId1" Type="http://schemas.microsoft.com/office/2006/relationships/activeXControlBinary" Target="activeX3.bin"/></Relationships>
</file>

<file path=ppt/activeX/activeX1.xml><?xml version="1.0" encoding="utf-8"?>
<ax:ocx xmlns:ax="http://schemas.microsoft.com/office/2006/activeX" xmlns:r="http://schemas.openxmlformats.org/officeDocument/2006/relationships" ax:classid="{8BD21D30-EC42-11CE-9E0D-00AA006002F3}" ax:persistence="persistStorage" r:id="rId1"/>
</file>

<file path=ppt/activeX/activeX2.xml><?xml version="1.0" encoding="utf-8"?>
<ax:ocx xmlns:ax="http://schemas.microsoft.com/office/2006/activeX" xmlns:r="http://schemas.openxmlformats.org/officeDocument/2006/relationships" ax:classid="{8BD21D30-EC42-11CE-9E0D-00AA006002F3}" ax:persistence="persistStorage" r:id="rId1"/>
</file>

<file path=ppt/activeX/activeX3.xml><?xml version="1.0" encoding="utf-8"?>
<ax:ocx xmlns:ax="http://schemas.microsoft.com/office/2006/activeX" xmlns:r="http://schemas.openxmlformats.org/officeDocument/2006/relationships" ax:classid="{8BD21D30-EC42-11CE-9E0D-00AA006002F3}" ax:persistence="persistStorage" r:id="rId1"/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wmf"/><Relationship Id="rId2" Type="http://schemas.openxmlformats.org/officeDocument/2006/relationships/image" Target="../media/image2.wmf"/><Relationship Id="rId1" Type="http://schemas.openxmlformats.org/officeDocument/2006/relationships/image" Target="../media/image1.wmf"/></Relationships>
</file>

<file path=ppt/media/image1.wmf>
</file>

<file path=ppt/media/image2.wmf>
</file>

<file path=ppt/media/image3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BC3A443-BCB2-4FFF-A29B-CB407841102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3B4F7ED-B1EE-465B-AEE5-2E1CE33163D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7665630-3735-4D5D-A6AF-301F322BF0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8330B5-EE8D-4E3D-83EF-B97433A190EF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994BA83-A149-4C11-877C-D5D7E00849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4E0751C-ABFC-42CD-9FAE-DA4F1B75B2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4D0E8-D586-4EDC-8086-43E7BC5EF73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5917786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BFDAE7-BE33-4856-B05E-255D68B28B8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1C7E492-A73D-4514-8BE6-39438C64DF2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F6691AA-C9BF-4259-B01B-CE85D42FDC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8330B5-EE8D-4E3D-83EF-B97433A190EF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61B709C-FDBE-44A5-B6BA-68330495B1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40F55B7-3D94-4D28-9355-FE24636181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4D0E8-D586-4EDC-8086-43E7BC5EF73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3549109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B023D63-2AFE-4861-9143-2AC026314B3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66BFD80-6762-4FF9-87B8-BDC2A5A328C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D2D9A33-C05A-47BE-8500-73A03F995F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8330B5-EE8D-4E3D-83EF-B97433A190EF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ADB0B6-EA89-4F66-90CE-B77DE03035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3D069A7-E2D4-46AD-9B4C-A019412864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4D0E8-D586-4EDC-8086-43E7BC5EF73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647549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B9BC4DB-B8B8-4879-ABE2-F0BF40C37B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928A8D9-B3C5-40F9-9D57-B80D94EB498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1D86216-2958-4806-A43E-7B20E257CF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8330B5-EE8D-4E3D-83EF-B97433A190EF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140EE1E-477A-4F21-9C7C-A1F3B33D70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DB02890-BA0C-4AB4-B8D5-3A7F4C371C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4D0E8-D586-4EDC-8086-43E7BC5EF73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1639563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06E380-E1DD-4D49-B2A9-D53BB32D64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11C8F4E-E7F1-4FAA-9752-48B43890974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C9DD88-189E-4635-B257-E3ACC8283E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8330B5-EE8D-4E3D-83EF-B97433A190EF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C2F64BA-E024-4225-A6EE-03811EF581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3D7E688-1F77-46F3-B80A-F3D86B8E46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4D0E8-D586-4EDC-8086-43E7BC5EF73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1813428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2D11AB4-308D-4EC5-A851-DB7DEACC949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5EB26A-268D-4D7B-B1E2-B2AD96758B6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B14176A-86BB-4ECF-A8D2-068C7F2645F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5BEF5E8-6D87-47E0-94B8-4283F9BD70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8330B5-EE8D-4E3D-83EF-B97433A190EF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8DF17A9-26A8-44FE-9491-EB65EFE65C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9DF0CD-57A5-490D-98E0-993D2EAB89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4D0E8-D586-4EDC-8086-43E7BC5EF73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1919314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3FE29B4-9D40-4CDC-9E6D-739F9A995E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5C81112-A474-4755-8BE2-8578CB220F2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E424653-0E10-46F4-86EC-A9C21398A7E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3300E05-8F59-498B-B52E-F9646D6D647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3A5D626-403F-422A-ABC6-C8DA72E92E4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F1EE6AA-0D04-4834-BD63-FEF60CDDD6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8330B5-EE8D-4E3D-83EF-B97433A190EF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7AFD054-E5C1-40A7-A136-F9B28B44DD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06738E0-1F8E-4979-8AB2-72DDD07925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4D0E8-D586-4EDC-8086-43E7BC5EF73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3255471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92EC70-5C5F-4D4F-88F8-2B41B4CB8A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1A37E10-2ED6-4FC7-9287-82BE5D3A3E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8330B5-EE8D-4E3D-83EF-B97433A190EF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3446BCD-F178-400F-B00F-A767CAB70E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B567837-4A5A-4A01-8E0F-B2560BADBD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4D0E8-D586-4EDC-8086-43E7BC5EF73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2385615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2E12AA5-3067-4BC8-AD16-8B8DE6B160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8330B5-EE8D-4E3D-83EF-B97433A190EF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1A661EA-85D2-4488-B288-4A1FAA4C1A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F74EFDF-7D5B-44F8-A59A-6E4A1A4997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4D0E8-D586-4EDC-8086-43E7BC5EF73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4491537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24A8771-8C30-437B-8BDC-5F00A442ACF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1B8B5DF-2832-4C6C-9FA0-ED4032DE210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DEF13E5-D5B5-43B0-BCC2-6951474E84A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F37B01D-480D-4A18-B226-C354C6EB71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8330B5-EE8D-4E3D-83EF-B97433A190EF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CCAB9DA-CA40-4D63-A646-510C9DF063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F07A2CC-DD34-4136-B633-C54B9B1DE0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4D0E8-D586-4EDC-8086-43E7BC5EF73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437405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D285C0-5DB3-47CC-8A1A-3281BFCF940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37DAF2F-19C6-477F-97BC-31A98682648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EA670E1-BC9A-482A-89C3-350419D422D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1ACFD73-F9FD-4549-9579-EC24541589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8330B5-EE8D-4E3D-83EF-B97433A190EF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EEF3C6B-10A2-49D7-8D6B-D301DEAAF4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684757E-1CE7-40C8-8110-3F3F784FCA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4D0E8-D586-4EDC-8086-43E7BC5EF73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986805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3CB5663-F54E-4F4D-B471-C964D5C069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9CC76D6-50D4-4717-9A65-FEB866FCB40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D6257-0A74-47E0-B2DC-31894AA4242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8330B5-EE8D-4E3D-83EF-B97433A190EF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C111BB4-5FCF-4C7F-A44F-27A7236958B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BB8D572-20E1-42ED-BB37-C856AD9F95F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A4D0E8-D586-4EDC-8086-43E7BC5EF73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079539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3.wmf"/><Relationship Id="rId3" Type="http://schemas.openxmlformats.org/officeDocument/2006/relationships/control" Target="../activeX/activeX2.xml"/><Relationship Id="rId7" Type="http://schemas.openxmlformats.org/officeDocument/2006/relationships/image" Target="../media/image2.wmf"/><Relationship Id="rId2" Type="http://schemas.openxmlformats.org/officeDocument/2006/relationships/control" Target="../activeX/activeX1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1.wmf"/><Relationship Id="rId5" Type="http://schemas.openxmlformats.org/officeDocument/2006/relationships/slideLayout" Target="../slideLayouts/slideLayout1.xml"/><Relationship Id="rId4" Type="http://schemas.openxmlformats.org/officeDocument/2006/relationships/control" Target="../activeX/activeX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controls>
      <mc:AlternateContent xmlns:mc="http://schemas.openxmlformats.org/markup-compatibility/2006">
        <mc:Choice xmlns:v="urn:schemas-microsoft-com:vml" Requires="v">
          <p:control spid="1034" name="ComboBox1" r:id="rId2" imgW="1685880" imgH="419040"/>
        </mc:Choice>
        <mc:Fallback>
          <p:control name="ComboBox1" r:id="rId2" imgW="1685880" imgH="419040">
            <p:pic>
              <p:nvPicPr>
                <p:cNvPr id="5" name="ComboBox1">
                  <a:extLst>
                    <a:ext uri="{FF2B5EF4-FFF2-40B4-BE49-F238E27FC236}">
                      <a16:creationId xmlns:a16="http://schemas.microsoft.com/office/drawing/2014/main" id="{C2376ED7-2CA9-43EB-9CED-C6D5E5A986AE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6"/>
                <a:stretch>
                  <a:fillRect/>
                </a:stretch>
              </p:blipFill>
              <p:spPr>
                <a:xfrm>
                  <a:off x="1392238" y="1404938"/>
                  <a:ext cx="1682750" cy="423862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35" name="ComboBox2" r:id="rId3" imgW="1685880" imgH="419040"/>
        </mc:Choice>
        <mc:Fallback>
          <p:control name="ComboBox2" r:id="rId3" imgW="1685880" imgH="419040">
            <p:pic>
              <p:nvPicPr>
                <p:cNvPr id="6" name="ComboBox2">
                  <a:extLst>
                    <a:ext uri="{FF2B5EF4-FFF2-40B4-BE49-F238E27FC236}">
                      <a16:creationId xmlns:a16="http://schemas.microsoft.com/office/drawing/2014/main" id="{9E667F4B-B6F9-47B4-BB04-5122439D4219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7"/>
                <a:stretch>
                  <a:fillRect/>
                </a:stretch>
              </p:blipFill>
              <p:spPr>
                <a:xfrm>
                  <a:off x="3611977" y="1404938"/>
                  <a:ext cx="1682750" cy="423862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36" name="ComboBox3" r:id="rId4" imgW="1685880" imgH="419040"/>
        </mc:Choice>
        <mc:Fallback>
          <p:control name="ComboBox3" r:id="rId4" imgW="1685880" imgH="419040">
            <p:pic>
              <p:nvPicPr>
                <p:cNvPr id="7" name="ComboBox3">
                  <a:extLst>
                    <a:ext uri="{FF2B5EF4-FFF2-40B4-BE49-F238E27FC236}">
                      <a16:creationId xmlns:a16="http://schemas.microsoft.com/office/drawing/2014/main" id="{E66F45B8-ED1E-4201-B6D7-A46C5D397870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8"/>
                <a:stretch>
                  <a:fillRect/>
                </a:stretch>
              </p:blipFill>
              <p:spPr>
                <a:xfrm>
                  <a:off x="5831716" y="1404938"/>
                  <a:ext cx="1682750" cy="423862"/>
                </a:xfrm>
                <a:prstGeom prst="rect">
                  <a:avLst/>
                </a:prstGeom>
              </p:spPr>
            </p:pic>
          </p:control>
        </mc:Fallback>
      </mc:AlternateContent>
    </p:controls>
    <p:extLst>
      <p:ext uri="{BB962C8B-B14F-4D97-AF65-F5344CB8AC3E}">
        <p14:creationId xmlns:p14="http://schemas.microsoft.com/office/powerpoint/2010/main" val="16240597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3</cp:revision>
  <dcterms:created xsi:type="dcterms:W3CDTF">2017-08-09T17:32:41Z</dcterms:created>
  <dcterms:modified xsi:type="dcterms:W3CDTF">2017-08-09T18:18:52Z</dcterms:modified>
</cp:coreProperties>
</file>

<file path=docProps/thumbnail.jpeg>
</file>